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F6BF8A-98CA-476D-97E4-F5BE18BDED6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2163F6-0B80-429A-9CCE-E80E1268043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950067"/>
            <a:ext cx="7162801" cy="914399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Who is an entrepreneur?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133600"/>
            <a:ext cx="89154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entrepreneur is someone who </a:t>
            </a:r>
            <a:r>
              <a:rPr lang="en-US" sz="2400" dirty="0" smtClean="0"/>
              <a:t>CONCEPTUALIZES</a:t>
            </a:r>
            <a:r>
              <a:rPr lang="en-US" dirty="0" smtClean="0"/>
              <a:t> the business idea, takes the RISK, organizes the RESOURCES to start a NEW BUSINESS.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9455"/>
            <a:ext cx="8763000" cy="9143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ESTABLISHING A BUSINESS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29"/>
    </mc:Choice>
    <mc:Fallback xmlns="">
      <p:transition spd="slow" advTm="132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Functions of an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Conceptualization – form the new idea for the business. This can come from a need, the entrepreneur’s skill, entrepreneur’s experience or an advancement on an existing good or service.</a:t>
            </a:r>
          </a:p>
          <a:p>
            <a:r>
              <a:rPr lang="en-US" dirty="0" smtClean="0"/>
              <a:t>2. Planning – Identifying the targets, goals and objectives and ways to accomplish them.</a:t>
            </a:r>
          </a:p>
          <a:p>
            <a:r>
              <a:rPr lang="en-US" dirty="0" smtClean="0"/>
              <a:t>3. Financing – Find the money to start the business</a:t>
            </a:r>
          </a:p>
          <a:p>
            <a:r>
              <a:rPr lang="en-US" dirty="0" smtClean="0"/>
              <a:t>4. Resources – the entrepreneur has to identify the resources the business require and find them.</a:t>
            </a:r>
          </a:p>
          <a:p>
            <a:r>
              <a:rPr lang="en-US" dirty="0" smtClean="0"/>
              <a:t>5. Risk – The entrepreneur has to risk his capital and time to start the business not knowing if he would make </a:t>
            </a:r>
            <a:r>
              <a:rPr lang="en-US" smtClean="0"/>
              <a:t>a profit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4"/>
    </mc:Choice>
    <mc:Fallback xmlns="">
      <p:transition spd="slow" advTm="26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229600" cy="9144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Characteristics of an entrepreneur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 smtClean="0"/>
              <a:t>Creative – this is the ability to develop new ideas and ways of doing things.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Innovative – developing new ideas or making changes to an existing idea.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Flexible – ability to react to changes quickly and do many task at the same time.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Determine/Persistent – never give up attitude even though sales may be slow or the business is making a profit.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Risk taker – Willing to risk money, time and capital not knowing if the business would be profitable.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7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establish you own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en-US" dirty="0" smtClean="0"/>
              <a:t>To be independent- not dependent  on anyone for a salary.</a:t>
            </a:r>
          </a:p>
          <a:p>
            <a:pPr marL="651510" indent="-514350">
              <a:buAutoNum type="arabicPeriod"/>
            </a:pPr>
            <a:r>
              <a:rPr lang="en-US" dirty="0" smtClean="0"/>
              <a:t>To be your own boss- do what you want when you want.</a:t>
            </a:r>
          </a:p>
          <a:p>
            <a:pPr marL="651510" indent="-514350">
              <a:buAutoNum type="arabicPeriod"/>
            </a:pPr>
            <a:r>
              <a:rPr lang="en-US" dirty="0" smtClean="0"/>
              <a:t>Financial freedom – earn an income which is not limited to a fixed amount.</a:t>
            </a:r>
          </a:p>
          <a:p>
            <a:pPr marL="651510" indent="-514350">
              <a:buAutoNum type="arabicPeriod"/>
            </a:pPr>
            <a:r>
              <a:rPr lang="en-US" dirty="0" smtClean="0"/>
              <a:t>Work at your own time</a:t>
            </a:r>
          </a:p>
          <a:p>
            <a:pPr marL="651510" indent="-514350">
              <a:buAutoNum type="arabicPeriod"/>
            </a:pPr>
            <a:r>
              <a:rPr lang="en-US" dirty="0" smtClean="0"/>
              <a:t>Do something you love</a:t>
            </a:r>
          </a:p>
          <a:p>
            <a:pPr marL="651510" indent="-514350">
              <a:buAutoNum type="arabicPeriod"/>
            </a:pPr>
            <a:r>
              <a:rPr lang="en-US" dirty="0" smtClean="0"/>
              <a:t>Make your own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9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the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en-US" dirty="0" smtClean="0"/>
              <a:t>Provide goods and services to a community and country</a:t>
            </a:r>
          </a:p>
          <a:p>
            <a:pPr marL="651510" indent="-514350">
              <a:buAutoNum type="arabicPeriod"/>
            </a:pPr>
            <a:r>
              <a:rPr lang="en-US" dirty="0" smtClean="0"/>
              <a:t>Create jobs</a:t>
            </a:r>
          </a:p>
          <a:p>
            <a:pPr marL="651510" indent="-514350">
              <a:buAutoNum type="arabicPeriod"/>
            </a:pPr>
            <a:r>
              <a:rPr lang="en-US" dirty="0" smtClean="0"/>
              <a:t>Utilize local raw materials</a:t>
            </a:r>
          </a:p>
          <a:p>
            <a:pPr marL="651510" indent="-514350">
              <a:buAutoNum type="arabicPeriod"/>
            </a:pPr>
            <a:r>
              <a:rPr lang="en-US" dirty="0" smtClean="0"/>
              <a:t>Support larger businesses</a:t>
            </a:r>
          </a:p>
          <a:p>
            <a:pPr marL="651510" indent="-514350">
              <a:buAutoNum type="arabicPeriod"/>
            </a:pPr>
            <a:r>
              <a:rPr lang="en-US" dirty="0" smtClean="0"/>
              <a:t>Help earn foreign exchange</a:t>
            </a:r>
          </a:p>
          <a:p>
            <a:pPr marL="65151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8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318</Words>
  <Application>Microsoft Office PowerPoint</Application>
  <PresentationFormat>On-screen Show (4:3)</PresentationFormat>
  <Paragraphs>31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Who is an entrepreneur?</vt:lpstr>
      <vt:lpstr>Entrepreneur VIDEO</vt:lpstr>
      <vt:lpstr>Functions of an entrepreneur</vt:lpstr>
      <vt:lpstr>Characteristics of an entrepreneur</vt:lpstr>
      <vt:lpstr>Reasons to establish you own business</vt:lpstr>
      <vt:lpstr>Importance of the entrepreneur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an entrepreneur?</dc:title>
  <dc:creator>Richie</dc:creator>
  <cp:lastModifiedBy>Richie</cp:lastModifiedBy>
  <cp:revision>12</cp:revision>
  <dcterms:created xsi:type="dcterms:W3CDTF">2018-05-20T21:48:45Z</dcterms:created>
  <dcterms:modified xsi:type="dcterms:W3CDTF">2020-09-07T15:35:27Z</dcterms:modified>
</cp:coreProperties>
</file>