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7219AE-6DD4-4E04-92DA-32D39A2479C4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908887-2FCB-4E65-BA98-27A0FBC91C0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620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standard of living?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315200" cy="4495800"/>
          </a:xfrm>
        </p:spPr>
        <p:txBody>
          <a:bodyPr/>
          <a:lstStyle/>
          <a:p>
            <a:r>
              <a:rPr lang="en-US" dirty="0" smtClean="0"/>
              <a:t>Standard of living refers to the quality of life that people in a country enjoy.</a:t>
            </a:r>
          </a:p>
          <a:p>
            <a:endParaRPr lang="en-US" dirty="0" smtClean="0"/>
          </a:p>
          <a:p>
            <a:r>
              <a:rPr lang="en-US" dirty="0" smtClean="0"/>
              <a:t>It is determined by the quality and quantity of goods and services they can afford and enjoy.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7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that determine the standard of living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Household income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Size and cost of your house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Type of car you drive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health of a population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life expectancy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Quality of health care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Quality of education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Level of crime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amount of meat you eat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amount of leisure you can afford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02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Income and 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Income refers to the amount of production which takes place in a country and the amount of Income the country earns as a result.</a:t>
            </a:r>
          </a:p>
          <a:p>
            <a:r>
              <a:rPr lang="en-US" dirty="0" smtClean="0"/>
              <a:t>Standard of living show how this money translates to the lives of the population. </a:t>
            </a:r>
            <a:r>
              <a:rPr lang="en-US" dirty="0" err="1" smtClean="0"/>
              <a:t>i.e</a:t>
            </a:r>
            <a:r>
              <a:rPr lang="en-US" dirty="0" smtClean="0"/>
              <a:t> the quality and quantity of goods and services they can afford.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83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151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What is standard of living?</vt:lpstr>
      <vt:lpstr>Factors that determine the standard of living</vt:lpstr>
      <vt:lpstr>National Income and Standard of Living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standard of living?</dc:title>
  <dc:creator>Richie</dc:creator>
  <cp:lastModifiedBy>Richie</cp:lastModifiedBy>
  <cp:revision>2</cp:revision>
  <dcterms:created xsi:type="dcterms:W3CDTF">2020-03-17T15:39:47Z</dcterms:created>
  <dcterms:modified xsi:type="dcterms:W3CDTF">2020-03-17T15:58:35Z</dcterms:modified>
</cp:coreProperties>
</file>