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BD977F-E1DF-4DFD-A8B4-EF4E895CEEF3}" type="datetimeFigureOut">
              <a:rPr lang="en-TT" smtClean="0"/>
              <a:pPr/>
              <a:t>27/01/2015</a:t>
            </a:fld>
            <a:endParaRPr lang="en-T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EFD402-EA57-44FE-A266-86665253DD65}" type="slidenum">
              <a:rPr lang="en-TT" smtClean="0"/>
              <a:pPr/>
              <a:t>‹#›</a:t>
            </a:fld>
            <a:endParaRPr lang="en-T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Teamwork\Neymar%20Jr%20&amp;%20Lionel%20Messi%20-%20Most%20Talented%20Duo.mp4" TargetMode="Externa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8071048" cy="4824536"/>
          </a:xfrm>
        </p:spPr>
        <p:txBody>
          <a:bodyPr/>
          <a:lstStyle/>
          <a:p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7854696" cy="908720"/>
          </a:xfr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92500" lnSpcReduction="20000"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TT" sz="66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the topic????</a:t>
            </a:r>
            <a:endParaRPr lang="en-TT" sz="66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Neymar Jr &amp; Lionel Messi - Most Talented Duo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39553" y="764704"/>
            <a:ext cx="8064896" cy="4824536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0250" y="3086100"/>
          <a:ext cx="2603500" cy="685800"/>
        </p:xfrm>
        <a:graphic>
          <a:graphicData uri="http://schemas.openxmlformats.org/presentationml/2006/ole">
            <p:oleObj spid="_x0000_s1026" name="Packager Shell Object" showAsIcon="1" r:id="rId5" imgW="26042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71048" cy="4824536"/>
          </a:xfrm>
        </p:spPr>
        <p:txBody>
          <a:bodyPr>
            <a:normAutofit fontScale="90000"/>
          </a:bodyPr>
          <a:lstStyle/>
          <a:p>
            <a:pPr algn="l"/>
            <a:r>
              <a:rPr lang="en-TT" dirty="0" smtClean="0"/>
              <a:t>A group of 2 or more people interacting regularly and coordinating their work to accomplish a common goal.</a:t>
            </a:r>
            <a:br>
              <a:rPr lang="en-TT" dirty="0" smtClean="0"/>
            </a:b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7854696" cy="908720"/>
          </a:xfr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92500" lnSpcReduction="20000"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TT" sz="66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TEAMWORK</a:t>
            </a:r>
            <a:endParaRPr lang="en-TT" sz="66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71048" cy="4392488"/>
          </a:xfrm>
        </p:spPr>
        <p:txBody>
          <a:bodyPr/>
          <a:lstStyle/>
          <a:p>
            <a:pPr algn="l"/>
            <a:r>
              <a:rPr lang="en-TT" dirty="0" smtClean="0"/>
              <a:t>Leader</a:t>
            </a:r>
            <a:br>
              <a:rPr lang="en-TT" dirty="0" smtClean="0"/>
            </a:br>
            <a:r>
              <a:rPr lang="en-TT" dirty="0" smtClean="0"/>
              <a:t>Expert Generalist</a:t>
            </a:r>
            <a:br>
              <a:rPr lang="en-TT" dirty="0" smtClean="0"/>
            </a:br>
            <a:r>
              <a:rPr lang="en-TT" dirty="0" smtClean="0"/>
              <a:t>Expert Specialist</a:t>
            </a:r>
            <a:br>
              <a:rPr lang="en-TT" dirty="0" smtClean="0"/>
            </a:br>
            <a:r>
              <a:rPr lang="en-TT" dirty="0" smtClean="0"/>
              <a:t>Recorder</a:t>
            </a:r>
            <a:br>
              <a:rPr lang="en-TT" dirty="0" smtClean="0"/>
            </a:br>
            <a:r>
              <a:rPr lang="en-TT" dirty="0" smtClean="0"/>
              <a:t>Followers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7854696" cy="1412776"/>
          </a:xfr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70000" lnSpcReduction="20000"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TT" sz="66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STRUCTURE OF A </a:t>
            </a:r>
          </a:p>
          <a:p>
            <a:pPr algn="ctr"/>
            <a:r>
              <a:rPr lang="en-TT" sz="66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</a:t>
            </a:r>
            <a:endParaRPr lang="en-TT" sz="66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71048" cy="4824536"/>
          </a:xfrm>
        </p:spPr>
        <p:txBody>
          <a:bodyPr>
            <a:normAutofit fontScale="90000"/>
          </a:bodyPr>
          <a:lstStyle/>
          <a:p>
            <a:pPr algn="l"/>
            <a:r>
              <a:rPr lang="en-TT" sz="3100" dirty="0" smtClean="0"/>
              <a:t>There are more ideas and solutions to problems.</a:t>
            </a:r>
            <a:br>
              <a:rPr lang="en-TT" sz="3100" dirty="0" smtClean="0"/>
            </a:br>
            <a:r>
              <a:rPr lang="en-TT" sz="3100" dirty="0" smtClean="0"/>
              <a:t/>
            </a:r>
            <a:br>
              <a:rPr lang="en-TT" sz="3100" dirty="0" smtClean="0"/>
            </a:br>
            <a:r>
              <a:rPr lang="en-TT" sz="3100" dirty="0" smtClean="0"/>
              <a:t>The quality of decisions are improved.</a:t>
            </a:r>
            <a:br>
              <a:rPr lang="en-TT" sz="3100" dirty="0" smtClean="0"/>
            </a:br>
            <a:r>
              <a:rPr lang="en-TT" sz="3100" dirty="0" smtClean="0"/>
              <a:t/>
            </a:r>
            <a:br>
              <a:rPr lang="en-TT" sz="3100" dirty="0" smtClean="0"/>
            </a:br>
            <a:r>
              <a:rPr lang="en-TT" sz="3100" dirty="0" smtClean="0"/>
              <a:t>Group interaction and participation motivates team members.</a:t>
            </a:r>
            <a:br>
              <a:rPr lang="en-TT" sz="3100" dirty="0" smtClean="0"/>
            </a:br>
            <a:r>
              <a:rPr lang="en-TT" sz="3100" dirty="0" smtClean="0"/>
              <a:t/>
            </a:r>
            <a:br>
              <a:rPr lang="en-TT" sz="3100" dirty="0" smtClean="0"/>
            </a:br>
            <a:r>
              <a:rPr lang="en-TT" sz="3100" dirty="0" smtClean="0"/>
              <a:t>Continuity- if one member is absent the task continues.</a:t>
            </a:r>
            <a:r>
              <a:rPr lang="en-TT" dirty="0" smtClean="0"/>
              <a:t/>
            </a:r>
            <a:br>
              <a:rPr lang="en-TT" dirty="0" smtClean="0"/>
            </a:b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7854696" cy="1340768"/>
          </a:xfr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77500" lnSpcReduction="20000"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TT" sz="66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ADVANTAGE OF TEAMWORK</a:t>
            </a:r>
            <a:endParaRPr lang="en-TT" sz="66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71048" cy="3456384"/>
          </a:xfrm>
        </p:spPr>
        <p:txBody>
          <a:bodyPr>
            <a:normAutofit/>
          </a:bodyPr>
          <a:lstStyle/>
          <a:p>
            <a:pPr algn="l"/>
            <a:r>
              <a:rPr lang="en-TT" sz="4000" dirty="0" smtClean="0"/>
              <a:t>Decision making takes longer.</a:t>
            </a:r>
            <a:br>
              <a:rPr lang="en-TT" sz="4000" dirty="0" smtClean="0"/>
            </a:br>
            <a:r>
              <a:rPr lang="en-TT" sz="4000" dirty="0" smtClean="0"/>
              <a:t/>
            </a:r>
            <a:br>
              <a:rPr lang="en-TT" sz="4000" dirty="0" smtClean="0"/>
            </a:br>
            <a:r>
              <a:rPr lang="en-TT" sz="4000" dirty="0" smtClean="0"/>
              <a:t>Conflict may arise.</a:t>
            </a:r>
            <a:br>
              <a:rPr lang="en-TT" sz="4000" dirty="0" smtClean="0"/>
            </a:br>
            <a:r>
              <a:rPr lang="en-TT" sz="4000" dirty="0" smtClean="0"/>
              <a:t/>
            </a:r>
            <a:br>
              <a:rPr lang="en-TT" sz="4000" dirty="0" smtClean="0"/>
            </a:br>
            <a:r>
              <a:rPr lang="en-TT" sz="4000" dirty="0" smtClean="0"/>
              <a:t>One or two members do all the work.</a:t>
            </a:r>
            <a:endParaRPr lang="en-T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208912" cy="1340768"/>
          </a:xfr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77500" lnSpcReduction="20000"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TT" sz="660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DISADVANTAGES OF TEAMWORK</a:t>
            </a:r>
            <a:endParaRPr lang="en-TT" sz="660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50</Words>
  <Application>Microsoft Office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Flow</vt:lpstr>
      <vt:lpstr>Package</vt:lpstr>
      <vt:lpstr>Slide 1</vt:lpstr>
      <vt:lpstr>A group of 2 or more people interacting regularly and coordinating their work to accomplish a common goal. </vt:lpstr>
      <vt:lpstr>Leader Expert Generalist Expert Specialist Recorder Followers</vt:lpstr>
      <vt:lpstr>There are more ideas and solutions to problems.  The quality of decisions are improved.  Group interaction and participation motivates team members.  Continuity- if one member is absent the task continues. </vt:lpstr>
      <vt:lpstr>Decision making takes longer.  Conflict may arise.  One or two members do all the work.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Maharaj</dc:creator>
  <cp:lastModifiedBy>Richie Maharaj</cp:lastModifiedBy>
  <cp:revision>11</cp:revision>
  <dcterms:created xsi:type="dcterms:W3CDTF">2014-10-02T13:42:14Z</dcterms:created>
  <dcterms:modified xsi:type="dcterms:W3CDTF">2015-01-27T19:27:56Z</dcterms:modified>
</cp:coreProperties>
</file>