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F0DECD-20E1-4ACA-A365-61E3BAC9334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2F0C94-30E2-4C8E-8359-3BA6D4044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229600" cy="9144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Characteristics of an entrepreneur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56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Creative – this is the ability to develop new ideas and ways of doing things.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Innovative – developing new ideas or making changes to an existing idea.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Flexible – ability to react to changes quickly and do many task at the same time.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Determine/Persistent – never give up attitude even though sales may be slow or the business is making a profit.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Risk taker – Willing to risk money, time and capital not knowing if the business would be profitable.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to establish you own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To be independent- not dependent  on anyone for a salary.</a:t>
            </a:r>
          </a:p>
          <a:p>
            <a:pPr marL="651510" indent="-514350">
              <a:buAutoNum type="arabicPeriod"/>
            </a:pPr>
            <a:r>
              <a:rPr lang="en-US" dirty="0" smtClean="0"/>
              <a:t>To be your own boss- do what you want when you want.</a:t>
            </a:r>
          </a:p>
          <a:p>
            <a:pPr marL="651510" indent="-514350">
              <a:buAutoNum type="arabicPeriod"/>
            </a:pPr>
            <a:r>
              <a:rPr lang="en-US" dirty="0" smtClean="0"/>
              <a:t>Financial freedom – earn an income which is not limited to a fixed amount.</a:t>
            </a:r>
          </a:p>
          <a:p>
            <a:pPr marL="651510" indent="-514350">
              <a:buAutoNum type="arabicPeriod"/>
            </a:pPr>
            <a:r>
              <a:rPr lang="en-US" dirty="0" smtClean="0"/>
              <a:t>Work at your own time</a:t>
            </a:r>
          </a:p>
          <a:p>
            <a:pPr marL="651510" indent="-514350">
              <a:buAutoNum type="arabicPeriod"/>
            </a:pPr>
            <a:r>
              <a:rPr lang="en-US" dirty="0" smtClean="0"/>
              <a:t>Do something you love</a:t>
            </a:r>
          </a:p>
          <a:p>
            <a:pPr marL="651510" indent="-514350">
              <a:buAutoNum type="arabicPeriod"/>
            </a:pPr>
            <a:r>
              <a:rPr lang="en-US" dirty="0" smtClean="0"/>
              <a:t>Make your own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the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Provide goods and services to a community and country</a:t>
            </a:r>
          </a:p>
          <a:p>
            <a:pPr marL="651510" indent="-514350">
              <a:buAutoNum type="arabicPeriod"/>
            </a:pPr>
            <a:r>
              <a:rPr lang="en-US" dirty="0" smtClean="0"/>
              <a:t>Create jobs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Utilise</a:t>
            </a:r>
            <a:r>
              <a:rPr lang="en-US" dirty="0" smtClean="0"/>
              <a:t> local raw materials</a:t>
            </a:r>
          </a:p>
          <a:p>
            <a:pPr marL="651510" indent="-514350">
              <a:buAutoNum type="arabicPeriod"/>
            </a:pPr>
            <a:r>
              <a:rPr lang="en-US" dirty="0" smtClean="0"/>
              <a:t>Support larger businesses</a:t>
            </a:r>
          </a:p>
          <a:p>
            <a:pPr marL="651510" indent="-514350">
              <a:buAutoNum type="arabicPeriod"/>
            </a:pPr>
            <a:r>
              <a:rPr lang="en-US" dirty="0" smtClean="0"/>
              <a:t>Help earn foreign exchange</a:t>
            </a:r>
          </a:p>
          <a:p>
            <a:pPr marL="65151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6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174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Characteristics of an entrepreneur</vt:lpstr>
      <vt:lpstr>Reasons to establish you own business</vt:lpstr>
      <vt:lpstr>Importance of the entrepreneur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an entrepreneur</dc:title>
  <dc:creator>Richie</dc:creator>
  <cp:lastModifiedBy>Richie</cp:lastModifiedBy>
  <cp:revision>4</cp:revision>
  <dcterms:created xsi:type="dcterms:W3CDTF">2018-05-21T11:15:15Z</dcterms:created>
  <dcterms:modified xsi:type="dcterms:W3CDTF">2018-05-25T00:44:19Z</dcterms:modified>
</cp:coreProperties>
</file>