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8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0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6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4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E1F4-C9F2-470D-95ED-F8A1F608183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31D1D-2117-488A-9E75-635BB9EBC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709"/>
            <a:ext cx="7772400" cy="886691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153400" cy="4800600"/>
          </a:xfrm>
        </p:spPr>
        <p:txBody>
          <a:bodyPr/>
          <a:lstStyle/>
          <a:p>
            <a:r>
              <a:rPr lang="en-US" dirty="0" smtClean="0"/>
              <a:t>What is business technology</a:t>
            </a:r>
          </a:p>
          <a:p>
            <a:r>
              <a:rPr lang="en-US" dirty="0" smtClean="0"/>
              <a:t>Business technology is the use of all types of technology in business </a:t>
            </a:r>
            <a:r>
              <a:rPr lang="en-US" dirty="0" err="1" smtClean="0"/>
              <a:t>eg</a:t>
            </a:r>
            <a:r>
              <a:rPr lang="en-US" dirty="0" smtClean="0"/>
              <a:t>. Computers and telecommunications</a:t>
            </a:r>
          </a:p>
          <a:p>
            <a:r>
              <a:rPr lang="en-US" dirty="0"/>
              <a:t>t</a:t>
            </a:r>
            <a:r>
              <a:rPr lang="en-US" dirty="0" smtClean="0"/>
              <a:t>o send and store information to optimize business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1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600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ICT</a:t>
            </a:r>
          </a:p>
          <a:p>
            <a:r>
              <a:rPr lang="en-US" dirty="0" smtClean="0"/>
              <a:t>Information Communication Technology is the general term used to refer to a wide range of technologies for gathering, storing, retrieving, processing, </a:t>
            </a:r>
            <a:r>
              <a:rPr lang="en-US" dirty="0" err="1" smtClean="0"/>
              <a:t>analysing</a:t>
            </a:r>
            <a:r>
              <a:rPr lang="en-US" dirty="0" smtClean="0"/>
              <a:t> and transmitting information</a:t>
            </a:r>
          </a:p>
          <a:p>
            <a:r>
              <a:rPr lang="en-US" dirty="0" smtClean="0"/>
              <a:t>ICT is the main tool for business technology.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0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945"/>
            <a:ext cx="7772400" cy="1470025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5029200"/>
          </a:xfrm>
        </p:spPr>
        <p:txBody>
          <a:bodyPr/>
          <a:lstStyle/>
          <a:p>
            <a:r>
              <a:rPr lang="en-US" sz="2400" dirty="0" smtClean="0"/>
              <a:t>Examples of Business Technology</a:t>
            </a:r>
          </a:p>
          <a:p>
            <a:pPr algn="l"/>
            <a:r>
              <a:rPr lang="en-US" sz="2400" dirty="0" smtClean="0"/>
              <a:t>Computers</a:t>
            </a:r>
          </a:p>
          <a:p>
            <a:pPr algn="l"/>
            <a:r>
              <a:rPr lang="en-US" sz="2400" dirty="0" smtClean="0"/>
              <a:t>Smart phones</a:t>
            </a:r>
          </a:p>
          <a:p>
            <a:pPr algn="l"/>
            <a:r>
              <a:rPr lang="en-US" sz="2400" dirty="0" smtClean="0"/>
              <a:t>Manage Information systems (MIS)</a:t>
            </a:r>
          </a:p>
          <a:p>
            <a:pPr algn="l"/>
            <a:r>
              <a:rPr lang="en-US" sz="2400" dirty="0" smtClean="0"/>
              <a:t>Automatic Teller Machines (ATM)</a:t>
            </a:r>
          </a:p>
          <a:p>
            <a:pPr algn="l"/>
            <a:r>
              <a:rPr lang="en-US" sz="2400" dirty="0" smtClean="0"/>
              <a:t>Electronic Point of Sale machines</a:t>
            </a:r>
          </a:p>
          <a:p>
            <a:pPr algn="l"/>
            <a:r>
              <a:rPr lang="en-US" sz="2400" dirty="0" smtClean="0"/>
              <a:t>E-Commerce</a:t>
            </a:r>
          </a:p>
          <a:p>
            <a:pPr algn="l"/>
            <a:r>
              <a:rPr lang="en-US" sz="2400" dirty="0" smtClean="0"/>
              <a:t>E-Banking</a:t>
            </a:r>
          </a:p>
          <a:p>
            <a:pPr algn="l"/>
            <a:r>
              <a:rPr lang="en-US" sz="2400" dirty="0" smtClean="0"/>
              <a:t>Electronic Money Transfer</a:t>
            </a:r>
          </a:p>
          <a:p>
            <a:pPr algn="l"/>
            <a:r>
              <a:rPr lang="en-US" sz="2400" dirty="0" smtClean="0"/>
              <a:t>E-Marketing (</a:t>
            </a:r>
            <a:r>
              <a:rPr lang="en-US" sz="2400" dirty="0" err="1" smtClean="0"/>
              <a:t>Advertising,Promotion,Market</a:t>
            </a:r>
            <a:r>
              <a:rPr lang="en-US" sz="2400" dirty="0" smtClean="0"/>
              <a:t> </a:t>
            </a:r>
            <a:r>
              <a:rPr lang="en-US" sz="2400" dirty="0" err="1" smtClean="0"/>
              <a:t>Research,Sales</a:t>
            </a:r>
            <a:r>
              <a:rPr lang="en-US" sz="2400" dirty="0" smtClean="0"/>
              <a:t>) electronically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27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945"/>
            <a:ext cx="7772400" cy="1470025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5029200"/>
          </a:xfrm>
        </p:spPr>
        <p:txBody>
          <a:bodyPr/>
          <a:lstStyle/>
          <a:p>
            <a:pPr algn="l"/>
            <a:r>
              <a:rPr lang="en-US" sz="2800" dirty="0" smtClean="0"/>
              <a:t>E-Commerce – refers to the process of </a:t>
            </a:r>
            <a:r>
              <a:rPr lang="en-US" sz="2800" dirty="0" err="1" smtClean="0"/>
              <a:t>accessing,retailing</a:t>
            </a:r>
            <a:r>
              <a:rPr lang="en-US" sz="2800" dirty="0" smtClean="0"/>
              <a:t> and paying for goods via the internet through the global market.</a:t>
            </a:r>
          </a:p>
          <a:p>
            <a:pPr algn="l"/>
            <a:r>
              <a:rPr lang="en-US" sz="2800" dirty="0" smtClean="0"/>
              <a:t>E-Business – refers to the online presence of a business and is not limited to buying and selling but can include pre-sale and after sale service.</a:t>
            </a:r>
          </a:p>
          <a:p>
            <a:pPr algn="l"/>
            <a:r>
              <a:rPr lang="en-US" sz="2800" dirty="0" smtClean="0"/>
              <a:t>E-Tailing- normal retailing service via electronic means.</a:t>
            </a:r>
          </a:p>
          <a:p>
            <a:pPr algn="l"/>
            <a:r>
              <a:rPr lang="en-US" sz="2800" dirty="0" smtClean="0"/>
              <a:t>E-Marketing –</a:t>
            </a:r>
            <a:r>
              <a:rPr lang="en-US" dirty="0" smtClean="0"/>
              <a:t> </a:t>
            </a:r>
            <a:r>
              <a:rPr lang="en-US" dirty="0" err="1" smtClean="0"/>
              <a:t>advertising,promotions,market</a:t>
            </a:r>
            <a:r>
              <a:rPr lang="en-US" dirty="0" smtClean="0"/>
              <a:t> </a:t>
            </a:r>
            <a:r>
              <a:rPr lang="en-US" dirty="0" err="1" smtClean="0"/>
              <a:t>research,sales</a:t>
            </a:r>
            <a:r>
              <a:rPr lang="en-US" dirty="0" smtClean="0"/>
              <a:t> online through electronic means.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6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945"/>
            <a:ext cx="7772400" cy="1470025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Advantage of business technology.</a:t>
            </a:r>
          </a:p>
          <a:p>
            <a:pPr algn="l"/>
            <a:r>
              <a:rPr lang="en-US" sz="2400" dirty="0" smtClean="0"/>
              <a:t>Communication is faster and wider. You can communicate with </a:t>
            </a:r>
            <a:r>
              <a:rPr lang="en-US" sz="2400" dirty="0" err="1" smtClean="0"/>
              <a:t>anyone,in</a:t>
            </a:r>
            <a:r>
              <a:rPr lang="en-US" sz="2400" dirty="0" smtClean="0"/>
              <a:t> different languages anywhere in the world almost immediately. Through </a:t>
            </a:r>
            <a:r>
              <a:rPr lang="en-US" sz="2400" dirty="0" err="1" smtClean="0"/>
              <a:t>phone,text,e-mail,voice</a:t>
            </a:r>
            <a:r>
              <a:rPr lang="en-US" sz="2400" dirty="0" smtClean="0"/>
              <a:t> </a:t>
            </a:r>
            <a:r>
              <a:rPr lang="en-US" sz="2400" dirty="0" err="1" smtClean="0"/>
              <a:t>message,video</a:t>
            </a:r>
            <a:r>
              <a:rPr lang="en-US" sz="2400" dirty="0" smtClean="0"/>
              <a:t> call.</a:t>
            </a:r>
          </a:p>
          <a:p>
            <a:pPr algn="l"/>
            <a:r>
              <a:rPr lang="en-US" sz="2400" dirty="0" smtClean="0"/>
              <a:t>Marketing – Business can access a wider market and benefit from the economies of scale.</a:t>
            </a:r>
          </a:p>
          <a:p>
            <a:pPr algn="l"/>
            <a:r>
              <a:rPr lang="en-US" sz="2400" dirty="0" smtClean="0"/>
              <a:t>Transportation – can access anywhere in the world faster carrying anything.</a:t>
            </a:r>
          </a:p>
          <a:p>
            <a:pPr algn="l"/>
            <a:r>
              <a:rPr lang="en-US" sz="2400" dirty="0" smtClean="0"/>
              <a:t>Commerce – allows for trade anywhere in the world online via the internet.</a:t>
            </a:r>
          </a:p>
          <a:p>
            <a:pPr algn="l"/>
            <a:r>
              <a:rPr lang="en-US" sz="2400" dirty="0" smtClean="0"/>
              <a:t>MIS – allows for more accurate decisions faster.</a:t>
            </a:r>
          </a:p>
          <a:p>
            <a:pPr algn="l"/>
            <a:r>
              <a:rPr lang="en-US" sz="2400" dirty="0" smtClean="0"/>
              <a:t>Machines/computers allows for increase </a:t>
            </a:r>
            <a:r>
              <a:rPr lang="en-US" sz="2400" dirty="0" err="1" smtClean="0"/>
              <a:t>procudtion,productivity</a:t>
            </a:r>
            <a:r>
              <a:rPr lang="en-US" sz="2400" dirty="0" smtClean="0"/>
              <a:t> and efficiency.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876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945"/>
            <a:ext cx="7772400" cy="1470025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Disadvantage/Limitations of Business Technology</a:t>
            </a:r>
          </a:p>
          <a:p>
            <a:pPr algn="l"/>
            <a:endParaRPr lang="en-US" sz="2800" dirty="0"/>
          </a:p>
          <a:p>
            <a:pPr algn="l"/>
            <a:r>
              <a:rPr lang="en-US" sz="2000" dirty="0" smtClean="0"/>
              <a:t>Security – Once online hackers can access your computer and steal data and financial information.</a:t>
            </a:r>
          </a:p>
          <a:p>
            <a:pPr algn="l"/>
            <a:r>
              <a:rPr lang="en-US" sz="2000" dirty="0" smtClean="0"/>
              <a:t>Privacy – once online you can download cookies which harvest your personal information including every site you visit. THERE IS NO PRIVACY ONLINE.</a:t>
            </a:r>
          </a:p>
          <a:p>
            <a:pPr algn="l"/>
            <a:r>
              <a:rPr lang="en-US" sz="2000" dirty="0" smtClean="0"/>
              <a:t>Copyright infringement – People can steal your pictures, work, information, knowledge and share it without your permission.</a:t>
            </a:r>
          </a:p>
          <a:p>
            <a:pPr algn="l"/>
            <a:r>
              <a:rPr lang="en-US" sz="2000" dirty="0" smtClean="0"/>
              <a:t>Technology is usually expensive</a:t>
            </a:r>
          </a:p>
          <a:p>
            <a:pPr algn="l"/>
            <a:r>
              <a:rPr lang="en-US" sz="2000" dirty="0" smtClean="0"/>
              <a:t>Employees need to be trained to use the technology.</a:t>
            </a:r>
          </a:p>
          <a:p>
            <a:pPr algn="l"/>
            <a:r>
              <a:rPr lang="en-US" sz="2000" dirty="0" smtClean="0"/>
              <a:t>Technicians need to be hired to repair, upgrade and maintain the technology.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876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6945"/>
            <a:ext cx="7772400" cy="1470025"/>
          </a:xfrm>
        </p:spPr>
        <p:txBody>
          <a:bodyPr/>
          <a:lstStyle/>
          <a:p>
            <a:r>
              <a:rPr lang="en-US" dirty="0" smtClean="0"/>
              <a:t>Business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Types of Technology</a:t>
            </a:r>
          </a:p>
          <a:p>
            <a:pPr algn="l"/>
            <a:r>
              <a:rPr lang="en-US" sz="2400" dirty="0" smtClean="0"/>
              <a:t>Microsoft </a:t>
            </a:r>
            <a:r>
              <a:rPr lang="en-US" sz="2400" dirty="0" err="1" smtClean="0"/>
              <a:t>Word,Excel,Access,Powerpoint</a:t>
            </a:r>
            <a:endParaRPr lang="en-US" sz="2400" dirty="0" smtClean="0"/>
          </a:p>
          <a:p>
            <a:pPr algn="l"/>
            <a:r>
              <a:rPr lang="en-US" sz="2400" dirty="0" smtClean="0"/>
              <a:t>MIS software – Computer Aided Design(CAD)</a:t>
            </a:r>
          </a:p>
          <a:p>
            <a:pPr algn="l"/>
            <a:r>
              <a:rPr lang="en-US" sz="2400" dirty="0"/>
              <a:t>	</a:t>
            </a:r>
            <a:r>
              <a:rPr lang="en-US" sz="2400" dirty="0" smtClean="0"/>
              <a:t>	   Computer Aided Manufacturing(CAM)</a:t>
            </a:r>
          </a:p>
          <a:p>
            <a:pPr algn="l"/>
            <a:r>
              <a:rPr lang="en-US" sz="2400" dirty="0" smtClean="0"/>
              <a:t>Graphic software</a:t>
            </a:r>
          </a:p>
          <a:p>
            <a:pPr algn="l"/>
            <a:r>
              <a:rPr lang="en-US" sz="2400" dirty="0" smtClean="0"/>
              <a:t>The Internet</a:t>
            </a:r>
          </a:p>
          <a:p>
            <a:pPr algn="l"/>
            <a:r>
              <a:rPr lang="en-US" sz="2400" dirty="0" smtClean="0"/>
              <a:t>Mobile phone apps</a:t>
            </a:r>
          </a:p>
          <a:p>
            <a:pPr algn="l"/>
            <a:r>
              <a:rPr lang="en-US" sz="2400" dirty="0" smtClean="0"/>
              <a:t>ATM</a:t>
            </a:r>
          </a:p>
          <a:p>
            <a:pPr algn="l"/>
            <a:r>
              <a:rPr lang="en-US" sz="2400" dirty="0" smtClean="0"/>
              <a:t>E-</a:t>
            </a:r>
            <a:r>
              <a:rPr lang="en-US" sz="2400" dirty="0" err="1" smtClean="0"/>
              <a:t>banking,E</a:t>
            </a:r>
            <a:r>
              <a:rPr lang="en-US" sz="2400" dirty="0" smtClean="0"/>
              <a:t>-</a:t>
            </a:r>
            <a:r>
              <a:rPr lang="en-US" sz="2400" dirty="0" err="1" smtClean="0"/>
              <a:t>Commerce,E</a:t>
            </a:r>
            <a:r>
              <a:rPr lang="en-US" sz="2400" dirty="0" smtClean="0"/>
              <a:t>-Marketing</a:t>
            </a:r>
          </a:p>
          <a:p>
            <a:pPr algn="l"/>
            <a:r>
              <a:rPr lang="en-US" sz="2400" dirty="0" smtClean="0"/>
              <a:t>Electronic Money Transfer</a:t>
            </a:r>
          </a:p>
          <a:p>
            <a:pPr algn="l"/>
            <a:r>
              <a:rPr lang="en-US" sz="2400" dirty="0" smtClean="0"/>
              <a:t>Electronic Point of Sale.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76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377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Business Technology</vt:lpstr>
      <vt:lpstr>Business Technology</vt:lpstr>
      <vt:lpstr>Business Technology</vt:lpstr>
      <vt:lpstr>Business Technology</vt:lpstr>
      <vt:lpstr>Business Technology</vt:lpstr>
      <vt:lpstr>Business Technology</vt:lpstr>
      <vt:lpstr>Business Technology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Technology</dc:title>
  <dc:creator>Richie</dc:creator>
  <cp:lastModifiedBy>Richie</cp:lastModifiedBy>
  <cp:revision>10</cp:revision>
  <dcterms:created xsi:type="dcterms:W3CDTF">2020-04-06T16:07:24Z</dcterms:created>
  <dcterms:modified xsi:type="dcterms:W3CDTF">2020-04-06T19:00:21Z</dcterms:modified>
</cp:coreProperties>
</file>